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9"/>
  </p:notesMasterIdLst>
  <p:handoutMasterIdLst>
    <p:handoutMasterId r:id="rId20"/>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590" r:id="rId18"/>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0" autoAdjust="0"/>
    <p:restoredTop sz="72970" autoAdjust="0"/>
  </p:normalViewPr>
  <p:slideViewPr>
    <p:cSldViewPr snapToGrid="0">
      <p:cViewPr varScale="1">
        <p:scale>
          <a:sx n="79" d="100"/>
          <a:sy n="79" d="100"/>
        </p:scale>
        <p:origin x="2142" y="60"/>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12/8/2025</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859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18" name="Picture 17" descr="A picture containing text, doll&#10;&#10;Description automatically generated">
            <a:extLst>
              <a:ext uri="{FF2B5EF4-FFF2-40B4-BE49-F238E27FC236}">
                <a16:creationId xmlns:a16="http://schemas.microsoft.com/office/drawing/2014/main" id="{E8AF75DE-AA4C-A878-8F85-D0FB537CC3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82" y="1965077"/>
            <a:ext cx="1711036" cy="1784845"/>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3" name="Picture 2" descr="A picture containing text, doll&#10;&#10;Description automatically generated">
            <a:extLst>
              <a:ext uri="{FF2B5EF4-FFF2-40B4-BE49-F238E27FC236}">
                <a16:creationId xmlns:a16="http://schemas.microsoft.com/office/drawing/2014/main" id="{7B7725C9-5F54-F2C7-00BE-E0763CFFEDE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0" y="270305"/>
            <a:ext cx="677411" cy="706633"/>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4th Marine Regiment</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SgtMaj McAdams, C.R.</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4th Marine Regiment Updated Dec 2025</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C0AB07-5826-43EE-B4D7-059FBE90AF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59683</TotalTime>
  <Words>1317</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Courier New</vt:lpstr>
      <vt:lpstr>Times New Roman</vt:lpstr>
      <vt:lpstr>Wingdings</vt:lpstr>
      <vt:lpstr>Special Interest Template</vt:lpstr>
      <vt:lpstr>SgtMaj McAdams, C.R. 4th Marine Regiment Updated Dec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Mcadams SgtMaj Charles R IV</cp:lastModifiedBy>
  <cp:revision>1650</cp:revision>
  <cp:lastPrinted>2023-05-10T03:04:52Z</cp:lastPrinted>
  <dcterms:created xsi:type="dcterms:W3CDTF">2000-07-21T18:28:33Z</dcterms:created>
  <dcterms:modified xsi:type="dcterms:W3CDTF">2025-12-08T02:05:35Z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